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A23C"/>
    <a:srgbClr val="506224"/>
    <a:srgbClr val="708933"/>
    <a:srgbClr val="535353"/>
    <a:srgbClr val="B9D131"/>
    <a:srgbClr val="939392"/>
    <a:srgbClr val="565756"/>
    <a:srgbClr val="4A4949"/>
    <a:srgbClr val="505050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591325" y="3813849"/>
            <a:ext cx="636470" cy="1827965"/>
          </a:xfrm>
          <a:prstGeom prst="rect">
            <a:avLst/>
          </a:prstGeom>
          <a:solidFill>
            <a:srgbClr val="84A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25" y="3813849"/>
            <a:ext cx="636470" cy="18279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583325" cy="10693400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506224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506224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708933"/>
                </a:solidFill>
              </a:rPr>
              <a:t>(495) 226-74-30</a:t>
            </a:r>
            <a:endParaRPr lang="ru-RU" sz="2400" b="1" dirty="0">
              <a:solidFill>
                <a:srgbClr val="70893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8933"/>
                </a:solidFill>
              </a:rPr>
              <a:t>art@prcomm.ru</a:t>
            </a:r>
            <a:endParaRPr lang="ru-RU" sz="2400" b="1" dirty="0">
              <a:solidFill>
                <a:srgbClr val="70893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8933"/>
                </a:solidFill>
              </a:rPr>
              <a:t>www.kit5.ru</a:t>
            </a:r>
            <a:endParaRPr lang="ru-RU" sz="2400" b="1" dirty="0">
              <a:solidFill>
                <a:srgbClr val="708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12</cp:revision>
  <dcterms:created xsi:type="dcterms:W3CDTF">2011-06-17T23:30:18Z</dcterms:created>
  <dcterms:modified xsi:type="dcterms:W3CDTF">2011-06-20T21:48:43Z</dcterms:modified>
</cp:coreProperties>
</file>